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8278688" cy="1584175"/>
          </a:xfrm>
        </p:spPr>
        <p:txBody>
          <a:bodyPr>
            <a:normAutofit/>
          </a:bodyPr>
          <a:lstStyle/>
          <a:p>
            <a:r>
              <a:rPr lang="ru-RU" sz="27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Презентация по теме: </a:t>
            </a: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/>
            </a:r>
            <a:b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28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«Что такое хорошо и что такое плохо»</a:t>
            </a:r>
            <a:endParaRPr lang="ru-RU" sz="28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38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Спасибо за внимание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987" y="1948656"/>
            <a:ext cx="6296025" cy="3829050"/>
          </a:xfrm>
        </p:spPr>
      </p:pic>
    </p:spTree>
    <p:extLst>
      <p:ext uri="{BB962C8B-B14F-4D97-AF65-F5344CB8AC3E}">
        <p14:creationId xmlns:p14="http://schemas.microsoft.com/office/powerpoint/2010/main" val="335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Сегодня</a:t>
            </a:r>
            <a:endParaRPr lang="ru-RU" sz="32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33409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- Мы постараемся разобраться в понятиях: хорошие и плохие поступки</a:t>
            </a:r>
          </a:p>
          <a:p>
            <a:pPr marL="0" indent="0">
              <a:buNone/>
            </a:pP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- </a:t>
            </a:r>
            <a:r>
              <a:rPr lang="ru-RU" dirty="0" smtClean="0">
                <a:solidFill>
                  <a:srgbClr val="996633"/>
                </a:solidFill>
                <a:latin typeface="Georgia" panose="02040502050405020303" pitchFamily="18" charset="0"/>
              </a:rPr>
              <a:t>Выясним </a:t>
            </a: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какие поступки вы больше совершаем: плохие или хорошие</a:t>
            </a:r>
          </a:p>
          <a:p>
            <a:pPr marL="0" indent="0">
              <a:buNone/>
            </a:pP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- Узнаем, какие качества характера характеризуют плохого и хорошего человека.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6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Подумай и ответь: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83768" y="1600201"/>
            <a:ext cx="6203032" cy="41330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>
                <a:solidFill>
                  <a:srgbClr val="996633"/>
                </a:solidFill>
                <a:latin typeface="Georgia" panose="02040502050405020303" pitchFamily="18" charset="0"/>
              </a:rPr>
              <a:t>- О каких мальчиках говорится в произведении?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996633"/>
                </a:solidFill>
                <a:latin typeface="Georgia" panose="02040502050405020303" pitchFamily="18" charset="0"/>
              </a:rPr>
              <a:t>- Какого мальчика Маяковский считает хорошим? Какие он поступки совершает?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996633"/>
                </a:solidFill>
                <a:latin typeface="Georgia" panose="02040502050405020303" pitchFamily="18" charset="0"/>
              </a:rPr>
              <a:t>- Какого мальчика Маяковский считает плохим? Какие он поступки совершает?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996633"/>
                </a:solidFill>
                <a:latin typeface="Georgia" panose="02040502050405020303" pitchFamily="18" charset="0"/>
              </a:rPr>
              <a:t>- Что на ваш взгляд является хорошим? Что плохим?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8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Вывод: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Хорошо – хороший (лучше, лучший) – вполне положительный по своим качествам, такой как следует.</a:t>
            </a:r>
          </a:p>
          <a:p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П</a:t>
            </a:r>
            <a:r>
              <a:rPr lang="ru-RU" dirty="0" smtClean="0">
                <a:solidFill>
                  <a:srgbClr val="996633"/>
                </a:solidFill>
                <a:latin typeface="Georgia" panose="02040502050405020303" pitchFamily="18" charset="0"/>
              </a:rPr>
              <a:t>лохо </a:t>
            </a: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– плохой, означает - лишенный положительных качеств.</a:t>
            </a:r>
          </a:p>
        </p:txBody>
      </p:sp>
    </p:spTree>
    <p:extLst>
      <p:ext uri="{BB962C8B-B14F-4D97-AF65-F5344CB8AC3E}">
        <p14:creationId xmlns:p14="http://schemas.microsoft.com/office/powerpoint/2010/main" val="286530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Задание </a:t>
            </a:r>
            <a:r>
              <a:rPr lang="ru-RU" sz="4000" b="1" i="1" dirty="0">
                <a:solidFill>
                  <a:srgbClr val="996633"/>
                </a:solidFill>
                <a:latin typeface="Georgia" panose="02040502050405020303" pitchFamily="18" charset="0"/>
              </a:rPr>
              <a:t>1. </a:t>
            </a:r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Проверь себя!</a:t>
            </a:r>
            <a:b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«</a:t>
            </a:r>
            <a:r>
              <a:rPr lang="ru-RU" sz="4000" b="1" i="1" dirty="0">
                <a:solidFill>
                  <a:srgbClr val="996633"/>
                </a:solidFill>
                <a:latin typeface="Georgia" panose="02040502050405020303" pitchFamily="18" charset="0"/>
              </a:rPr>
              <a:t>Хорошо – плохо</a:t>
            </a:r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Плохо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л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гать;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л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ениться;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о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бижать людей;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н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епослушание;</a:t>
            </a:r>
            <a:endParaRPr lang="ru-RU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Хорошо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г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оворить правду;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т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рудиться;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з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ащищать слабых;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с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лушать старших;</a:t>
            </a:r>
            <a:endParaRPr lang="ru-RU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6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/>
            </a:r>
            <a:b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Задание </a:t>
            </a:r>
            <a:r>
              <a:rPr lang="ru-RU" sz="3600" b="1" i="1" dirty="0">
                <a:solidFill>
                  <a:srgbClr val="996633"/>
                </a:solidFill>
                <a:latin typeface="Georgia" panose="02040502050405020303" pitchFamily="18" charset="0"/>
              </a:rPr>
              <a:t>2 </a:t>
            </a: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/>
            </a:r>
            <a:b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«</a:t>
            </a:r>
            <a:r>
              <a:rPr lang="ru-RU" sz="3600" b="1" i="1" dirty="0">
                <a:solidFill>
                  <a:srgbClr val="996633"/>
                </a:solidFill>
                <a:latin typeface="Georgia" panose="02040502050405020303" pitchFamily="18" charset="0"/>
              </a:rPr>
              <a:t>Хорошие и плохие привычки»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Хорошие привычки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приходить вовремя, учить уроки, выполнять обещание, говорить правду, вести ЗОЖ.</a:t>
            </a:r>
            <a:endParaRPr lang="ru-RU" i="1" dirty="0" smtClean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Плохие привычки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ковырять в носу, </a:t>
            </a:r>
            <a:endParaRPr lang="ru-RU" i="1" dirty="0" smtClean="0">
              <a:solidFill>
                <a:srgbClr val="996633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не </a:t>
            </a: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чистить зубы, ходить грязным,  курить, </a:t>
            </a:r>
            <a:endParaRPr lang="ru-RU" i="1" dirty="0" smtClean="0">
              <a:solidFill>
                <a:srgbClr val="996633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не </a:t>
            </a: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сдерживать обещание, опаздывать,</a:t>
            </a:r>
            <a:endParaRPr lang="ru-RU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Проверь себя</a:t>
            </a:r>
            <a:b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Задание 4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Кто любит добрые дела, (тому и жизнь мила).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Нет худа (без добра).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Худо тому, кто (добра не делает никому).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Про доброе дело (говори смело).</a:t>
            </a:r>
          </a:p>
          <a:p>
            <a:r>
              <a:rPr lang="ru-RU" sz="2800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Добрые </a:t>
            </a:r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слова лучше (мягкого пирога).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Жизнь дана на (добрые дела).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Доброе братство (лучше богатства).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Свет не без (добрых людей).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От добра (добра не ищут).</a:t>
            </a:r>
          </a:p>
          <a:p>
            <a:r>
              <a:rPr lang="ru-RU" sz="2800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Доброму </a:t>
            </a:r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человеку и (чужая болезнь к сердцу).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5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Подведём итоги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О чём мы сегодня с вами говорили на классном часе?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Какие поступки мы называем хорошими, а какие плохими?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Какие поступки вы будете совершать вы?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3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Как настроение?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Picture 2" descr="C:\Users\user\Downloads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28800"/>
            <a:ext cx="432546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4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271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по теме:  «Что такое хорошо и что такое плохо»</vt:lpstr>
      <vt:lpstr>Сегодня</vt:lpstr>
      <vt:lpstr>Подумай и ответь:</vt:lpstr>
      <vt:lpstr>Вывод:</vt:lpstr>
      <vt:lpstr> Задание 1. Проверь себя! «Хорошо – плохо» </vt:lpstr>
      <vt:lpstr> Задание 2  «Хорошие и плохие привычки» </vt:lpstr>
      <vt:lpstr>Проверь себя Задание 4</vt:lpstr>
      <vt:lpstr>Подведём итоги</vt:lpstr>
      <vt:lpstr>Как настроение?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классному часу по теме: «Что такое хорошо и что такое плохо»</dc:title>
  <dc:creator>user</dc:creator>
  <cp:lastModifiedBy>User</cp:lastModifiedBy>
  <cp:revision>12</cp:revision>
  <dcterms:created xsi:type="dcterms:W3CDTF">2016-02-02T15:00:22Z</dcterms:created>
  <dcterms:modified xsi:type="dcterms:W3CDTF">2023-07-14T03:02:01Z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177017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